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FE6-7BD7-416C-8C1E-703E0CBB4787}" type="datetimeFigureOut">
              <a:rPr lang="th-TH" smtClean="0"/>
              <a:t>31/03/58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AC8F-B82E-4BBA-9F79-4C0610661B9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FE6-7BD7-416C-8C1E-703E0CBB4787}" type="datetimeFigureOut">
              <a:rPr lang="th-TH" smtClean="0"/>
              <a:t>31/03/58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AC8F-B82E-4BBA-9F79-4C0610661B9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FE6-7BD7-416C-8C1E-703E0CBB4787}" type="datetimeFigureOut">
              <a:rPr lang="th-TH" smtClean="0"/>
              <a:t>31/03/58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AC8F-B82E-4BBA-9F79-4C0610661B9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FE6-7BD7-416C-8C1E-703E0CBB4787}" type="datetimeFigureOut">
              <a:rPr lang="th-TH" smtClean="0"/>
              <a:t>31/03/58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AC8F-B82E-4BBA-9F79-4C0610661B9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FE6-7BD7-416C-8C1E-703E0CBB4787}" type="datetimeFigureOut">
              <a:rPr lang="th-TH" smtClean="0"/>
              <a:t>31/03/58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AC8F-B82E-4BBA-9F79-4C0610661B9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FE6-7BD7-416C-8C1E-703E0CBB4787}" type="datetimeFigureOut">
              <a:rPr lang="th-TH" smtClean="0"/>
              <a:t>31/03/58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AC8F-B82E-4BBA-9F79-4C0610661B9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FE6-7BD7-416C-8C1E-703E0CBB4787}" type="datetimeFigureOut">
              <a:rPr lang="th-TH" smtClean="0"/>
              <a:t>31/03/58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AC8F-B82E-4BBA-9F79-4C0610661B9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FE6-7BD7-416C-8C1E-703E0CBB4787}" type="datetimeFigureOut">
              <a:rPr lang="th-TH" smtClean="0"/>
              <a:t>31/03/58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AC8F-B82E-4BBA-9F79-4C0610661B9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FE6-7BD7-416C-8C1E-703E0CBB4787}" type="datetimeFigureOut">
              <a:rPr lang="th-TH" smtClean="0"/>
              <a:t>31/03/58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AC8F-B82E-4BBA-9F79-4C0610661B9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FE6-7BD7-416C-8C1E-703E0CBB4787}" type="datetimeFigureOut">
              <a:rPr lang="th-TH" smtClean="0"/>
              <a:t>31/03/58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AC8F-B82E-4BBA-9F79-4C0610661B9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FE6-7BD7-416C-8C1E-703E0CBB4787}" type="datetimeFigureOut">
              <a:rPr lang="th-TH" smtClean="0"/>
              <a:t>31/03/58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AC8F-B82E-4BBA-9F79-4C0610661B9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84FE6-7BD7-416C-8C1E-703E0CBB4787}" type="datetimeFigureOut">
              <a:rPr lang="th-TH" smtClean="0"/>
              <a:t>31/03/58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AC8F-B82E-4BBA-9F79-4C0610661B9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2232248" cy="1440160"/>
          </a:xfrm>
        </p:spPr>
        <p:txBody>
          <a:bodyPr>
            <a:normAutofit/>
          </a:bodyPr>
          <a:lstStyle/>
          <a:p>
            <a:pPr algn="l"/>
            <a:r>
              <a:rPr lang="en-US" sz="1600" dirty="0" err="1" smtClean="0"/>
              <a:t>Juk</a:t>
            </a:r>
            <a:r>
              <a:rPr lang="en-US" sz="1600" dirty="0" smtClean="0"/>
              <a:t>-Nom mini casket</a:t>
            </a:r>
            <a:br>
              <a:rPr lang="en-US" sz="1600" dirty="0" smtClean="0"/>
            </a:br>
            <a:r>
              <a:rPr lang="en-US" sz="1600" dirty="0" smtClean="0"/>
              <a:t>size : H 6.5 x W 5.4 cm</a:t>
            </a:r>
          </a:p>
          <a:p>
            <a:pPr algn="l"/>
            <a:r>
              <a:rPr lang="en-US" sz="1600" dirty="0" smtClean="0"/>
              <a:t>Box size : 9x10x8.5</a:t>
            </a:r>
          </a:p>
          <a:p>
            <a:pPr algn="l"/>
            <a:r>
              <a:rPr lang="en-US" sz="1600" dirty="0" smtClean="0"/>
              <a:t>Price 290 THB</a:t>
            </a:r>
          </a:p>
          <a:p>
            <a:pPr algn="l"/>
            <a:endParaRPr lang="en-US" sz="1600" dirty="0" smtClean="0"/>
          </a:p>
          <a:p>
            <a:endParaRPr lang="th-TH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2202218" cy="379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3851920" y="4509120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ELephant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: H 7 x W 10 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Box size : 12x10x6.4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380 THB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80728"/>
            <a:ext cx="2510780" cy="301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benjarong.net/benjarong_img/2012/jan/mug_hu_cha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2822"/>
            <a:ext cx="3096344" cy="3133714"/>
          </a:xfrm>
          <a:prstGeom prst="rect">
            <a:avLst/>
          </a:prstGeom>
          <a:noFill/>
        </p:spPr>
      </p:pic>
      <p:pic>
        <p:nvPicPr>
          <p:cNvPr id="22534" name="Picture 6" descr="http://www.benjarong.net/benjarong_img/2012/jan/mug_hu_chan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3456384" cy="2467143"/>
          </a:xfrm>
          <a:prstGeom prst="rect">
            <a:avLst/>
          </a:prstGeom>
          <a:noFill/>
        </p:spPr>
      </p:pic>
      <p:pic>
        <p:nvPicPr>
          <p:cNvPr id="22535" name="Picture 7" descr="D:\Benjarong\แก้วมัค หูช้าง\in_gold_box_cpf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003670" cy="4248472"/>
          </a:xfrm>
          <a:prstGeom prst="rect">
            <a:avLst/>
          </a:prstGeom>
          <a:noFill/>
        </p:spPr>
      </p:pic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4211960" y="4653136"/>
            <a:ext cx="475252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Mug Elephant ear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: 1,350 THB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onyarat Benjar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977870" cy="2880320"/>
          </a:xfrm>
          <a:prstGeom prst="rect">
            <a:avLst/>
          </a:prstGeom>
          <a:noFill/>
        </p:spPr>
      </p:pic>
      <p:pic>
        <p:nvPicPr>
          <p:cNvPr id="2054" name="Picture 6" descr="Boonyarat Benja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2948091" cy="2592288"/>
          </a:xfrm>
          <a:prstGeom prst="rect">
            <a:avLst/>
          </a:prstGeom>
          <a:noFill/>
        </p:spPr>
      </p:pic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3347864" y="4365104"/>
            <a:ext cx="532859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Elephant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Teaset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: 2,250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THB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www.benjarong.net/benjarong_img/BIG/size/size_teachang_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5" y="332656"/>
            <a:ext cx="5499903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Win7No1\Desktop\งาน 2015\Pullman\แก้วกาแฟทองนูน\cf_tn_0810_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2825244" cy="3229546"/>
          </a:xfrm>
          <a:prstGeom prst="rect">
            <a:avLst/>
          </a:prstGeom>
          <a:noFill/>
        </p:spPr>
      </p:pic>
      <p:pic>
        <p:nvPicPr>
          <p:cNvPr id="8196" name="Picture 4" descr="C:\Users\Win7No1\Desktop\งาน 2015\Pullman\แก้วกาแฟทองนูน\cf_tn_0810_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2825243" cy="2099448"/>
          </a:xfrm>
          <a:prstGeom prst="rect">
            <a:avLst/>
          </a:prstGeom>
          <a:noFill/>
        </p:spPr>
      </p:pic>
      <p:pic>
        <p:nvPicPr>
          <p:cNvPr id="8198" name="Picture 6" descr="http://www.benjarong.net/benjarong_img/BIG/size/size_cup_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4664"/>
            <a:ext cx="5688632" cy="4021864"/>
          </a:xfrm>
          <a:prstGeom prst="rect">
            <a:avLst/>
          </a:prstGeom>
          <a:noFill/>
        </p:spPr>
      </p:pic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3203848" y="4509120"/>
            <a:ext cx="568863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Benjarong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Coffee cup Thong-Noon Pattern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: 870 THB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Win7No1\Desktop\งาน 2015\Pullman\แก้วกาแฟทองนูน\TS_TECH6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3234402" cy="3308794"/>
          </a:xfrm>
          <a:prstGeom prst="rect">
            <a:avLst/>
          </a:prstGeom>
          <a:noFill/>
        </p:spPr>
      </p:pic>
      <p:pic>
        <p:nvPicPr>
          <p:cNvPr id="3075" name="Picture 3" descr="C:\Users\Win7No1\Desktop\งาน 2015\Pullman\แก้วกาแฟทองนูน\TS_TECH4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3234403" cy="2736304"/>
          </a:xfrm>
          <a:prstGeom prst="rect">
            <a:avLst/>
          </a:prstGeom>
          <a:noFill/>
        </p:spPr>
      </p:pic>
      <p:pic>
        <p:nvPicPr>
          <p:cNvPr id="7" name="Picture 6" descr="http://www.benjarong.net/benjarong_img/BIG/size/size_cup_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60648"/>
            <a:ext cx="5256584" cy="3716406"/>
          </a:xfrm>
          <a:prstGeom prst="rect">
            <a:avLst/>
          </a:prstGeom>
          <a:noFill/>
        </p:spPr>
      </p:pic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3635896" y="4077072"/>
            <a:ext cx="525658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Benjarong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Coffee cup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Yod-tien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Pattern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: 1,250 THB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68804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http://www.benjarong.net/benjarong_img/BIG/size/size_Mug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4674930" cy="3305176"/>
          </a:xfrm>
          <a:prstGeom prst="rect">
            <a:avLst/>
          </a:prstGeom>
          <a:noFill/>
        </p:spPr>
      </p:pic>
      <p:pic>
        <p:nvPicPr>
          <p:cNvPr id="4100" name="Picture 4" descr="C:\Users\Win7No1\Desktop\งาน 2015\Pullman\แก้วมัคทองนูน ลูกขั้น\mug-tong-noon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3" y="404664"/>
            <a:ext cx="3750375" cy="4608512"/>
          </a:xfrm>
          <a:prstGeom prst="rect">
            <a:avLst/>
          </a:prstGeom>
          <a:noFill/>
        </p:spPr>
      </p:pic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5220072" y="5057800"/>
            <a:ext cx="3672408" cy="8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Mug Thong-Noon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pattern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: 870 THB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oonyarat Benjar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4418425" cy="3024336"/>
          </a:xfrm>
          <a:prstGeom prst="rect">
            <a:avLst/>
          </a:prstGeom>
          <a:noFill/>
        </p:spPr>
      </p:pic>
      <p:pic>
        <p:nvPicPr>
          <p:cNvPr id="18436" name="Picture 4" descr="http://www.benjarong.net/benjarong_img/BIG/July2013/lenovo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520764" cy="3024336"/>
          </a:xfrm>
          <a:prstGeom prst="rect">
            <a:avLst/>
          </a:prstGeom>
          <a:noFill/>
        </p:spPr>
      </p:pic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251520" y="3429000"/>
            <a:ext cx="439248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plate size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6.5 inch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range:  1,400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2,700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in7No1\Desktop\งาน 2015\Pullman\ชาม\friary3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4369014" cy="3425307"/>
          </a:xfrm>
          <a:prstGeom prst="rect">
            <a:avLst/>
          </a:prstGeom>
          <a:noFill/>
        </p:spPr>
      </p:pic>
      <p:pic>
        <p:nvPicPr>
          <p:cNvPr id="19459" name="Picture 3" descr="C:\Users\Win7No1\Desktop\งาน 2015\Pullman\ชาม\friary5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369015" cy="3385987"/>
          </a:xfrm>
          <a:prstGeom prst="rect">
            <a:avLst/>
          </a:prstGeom>
          <a:noFill/>
        </p:spPr>
      </p:pic>
      <p:pic>
        <p:nvPicPr>
          <p:cNvPr id="19460" name="Picture 4" descr="C:\Users\Win7No1\Desktop\งาน 2015\Pullman\ชาม\friary_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369015" cy="2398589"/>
          </a:xfrm>
          <a:prstGeom prst="rect">
            <a:avLst/>
          </a:prstGeom>
          <a:noFill/>
        </p:spPr>
      </p:pic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4644008" y="3645024"/>
            <a:ext cx="432048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</a:rPr>
              <a:t>Double Bowl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4.5 inch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:  1,900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775079" cy="569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www.benjarong.net/benjarong_img/BIG/size/size_b2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648"/>
            <a:ext cx="4786953" cy="3384376"/>
          </a:xfrm>
          <a:prstGeom prst="rect">
            <a:avLst/>
          </a:prstGeom>
          <a:noFill/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4139952" y="3789040"/>
            <a:ext cx="4824536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Thai bowl size 2 with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: 460 THB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393643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www.benjarong.net/benjarong_img/BIG/size/size_b3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4786953" cy="3384376"/>
          </a:xfrm>
          <a:prstGeom prst="rect">
            <a:avLst/>
          </a:prstGeom>
          <a:noFill/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4211960" y="3789040"/>
            <a:ext cx="4752528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Thai bowl size 3 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</a:rPr>
              <a:t>inch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: 870 THB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47</Words>
  <Application>Microsoft Office PowerPoint</Application>
  <PresentationFormat>นำเสนอทางหน้าจอ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Win7No1</dc:creator>
  <cp:lastModifiedBy>Win7No1</cp:lastModifiedBy>
  <cp:revision>4</cp:revision>
  <dcterms:created xsi:type="dcterms:W3CDTF">2015-03-31T11:46:48Z</dcterms:created>
  <dcterms:modified xsi:type="dcterms:W3CDTF">2015-03-31T12:17:01Z</dcterms:modified>
</cp:coreProperties>
</file>